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57" r:id="rId3"/>
    <p:sldId id="258" r:id="rId4"/>
    <p:sldId id="264" r:id="rId5"/>
    <p:sldId id="259" r:id="rId6"/>
    <p:sldId id="266" r:id="rId7"/>
    <p:sldId id="260" r:id="rId8"/>
    <p:sldId id="267"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1568"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A98AF03-7270-45C2-A683-C5E353EF01A5}" type="datetime4">
              <a:rPr lang="en-US" smtClean="0"/>
              <a:pPr/>
              <a:t>March 26, 2012</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B69E8-23E9-4C1F-AA2B-3C5BA6EDBEAE}" type="datetimeFigureOut">
              <a:rPr lang="en-US" smtClean="0"/>
              <a:t>3/26/12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1B69E8-23E9-4C1F-AA2B-3C5BA6EDBEAE}" type="datetimeFigureOut">
              <a:rPr lang="en-US" smtClean="0"/>
              <a:t>3/26/12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1B69E8-23E9-4C1F-AA2B-3C5BA6EDBEAE}" type="datetimeFigureOut">
              <a:rPr lang="en-US" smtClean="0"/>
              <a:t>3/26/12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B7EAE1-CAAC-4AEF-919E-158692B1E55E}" type="datetime4">
              <a:rPr lang="en-US" smtClean="0"/>
              <a:pPr/>
              <a:t>March 26,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1B69E8-23E9-4C1F-AA2B-3C5BA6EDBEAE}" type="datetimeFigureOut">
              <a:rPr lang="en-US" smtClean="0"/>
              <a:t>3/26/12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1B69E8-23E9-4C1F-AA2B-3C5BA6EDBEAE}" type="datetimeFigureOut">
              <a:rPr lang="en-US" smtClean="0"/>
              <a:t>3/26/12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B69E8-23E9-4C1F-AA2B-3C5BA6EDBEAE}" type="datetimeFigureOut">
              <a:rPr lang="en-US" smtClean="0"/>
              <a:t>3/26/12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1B69E8-23E9-4C1F-AA2B-3C5BA6EDBEAE}" type="datetimeFigureOut">
              <a:rPr lang="en-US" smtClean="0"/>
              <a:t>3/26/12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3/26/12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3/26/12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F1B69E8-23E9-4C1F-AA2B-3C5BA6EDBEAE}" type="datetimeFigureOut">
              <a:rPr lang="en-US" smtClean="0"/>
              <a:t>3/26/12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382A7F7-08BF-4252-8141-63FB96055B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3663" y="1072387"/>
            <a:ext cx="7031531" cy="2586292"/>
          </a:xfrm>
        </p:spPr>
        <p:txBody>
          <a:bodyPr>
            <a:noAutofit/>
          </a:bodyPr>
          <a:lstStyle/>
          <a:p>
            <a:r>
              <a:rPr lang="en-US" sz="2600" dirty="0"/>
              <a:t>Some would say that we can never escape the past. Explore this idea in at least 2 literary works you have studied</a:t>
            </a:r>
            <a:br>
              <a:rPr lang="en-US" sz="2600" dirty="0"/>
            </a:br>
            <a:endParaRPr lang="en-US" sz="2600" dirty="0"/>
          </a:p>
        </p:txBody>
      </p:sp>
      <p:sp>
        <p:nvSpPr>
          <p:cNvPr id="3" name="Subtitle 2"/>
          <p:cNvSpPr>
            <a:spLocks noGrp="1"/>
          </p:cNvSpPr>
          <p:nvPr>
            <p:ph type="subTitle" idx="1"/>
          </p:nvPr>
        </p:nvSpPr>
        <p:spPr>
          <a:xfrm>
            <a:off x="1371600" y="3658679"/>
            <a:ext cx="6400800" cy="1510180"/>
          </a:xfrm>
        </p:spPr>
        <p:txBody>
          <a:bodyPr>
            <a:normAutofit/>
          </a:bodyPr>
          <a:lstStyle/>
          <a:p>
            <a:r>
              <a:rPr lang="en-US" sz="2800" dirty="0"/>
              <a:t>1</a:t>
            </a:r>
            <a:r>
              <a:rPr lang="en-US" sz="2800" dirty="0" smtClean="0"/>
              <a:t>27 Hours &amp; The Glass Menagerie</a:t>
            </a:r>
          </a:p>
          <a:p>
            <a:r>
              <a:rPr lang="en-US" dirty="0" smtClean="0"/>
              <a:t>Yuria and Gaby</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09936" y="3317522"/>
            <a:ext cx="1923327" cy="2961923"/>
          </a:xfrm>
          <a:prstGeom prst="rect">
            <a:avLst/>
          </a:prstGeom>
          <a:ln>
            <a:noFill/>
          </a:ln>
          <a:effectLst>
            <a:softEdge rad="112500"/>
          </a:effectLst>
        </p:spPr>
      </p:pic>
      <p:pic>
        <p:nvPicPr>
          <p:cNvPr id="5" name="Picture 4"/>
          <p:cNvPicPr>
            <a:picLocks noChangeAspect="1"/>
          </p:cNvPicPr>
          <p:nvPr/>
        </p:nvPicPr>
        <p:blipFill rotWithShape="1">
          <a:blip r:embed="rId4">
            <a:grayscl/>
          </a:blip>
          <a:srcRect l="16111" t="3721" r="16111" b="3773"/>
          <a:stretch/>
        </p:blipFill>
        <p:spPr>
          <a:xfrm>
            <a:off x="6759937" y="3345744"/>
            <a:ext cx="1863161" cy="2733654"/>
          </a:xfrm>
          <a:prstGeom prst="rect">
            <a:avLst/>
          </a:prstGeom>
          <a:ln>
            <a:noFill/>
          </a:ln>
          <a:effectLst>
            <a:softEdge rad="112500"/>
          </a:effectLst>
        </p:spPr>
      </p:pic>
    </p:spTree>
    <p:extLst>
      <p:ext uri="{BB962C8B-B14F-4D97-AF65-F5344CB8AC3E}">
        <p14:creationId xmlns:p14="http://schemas.microsoft.com/office/powerpoint/2010/main" val="212842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Unconsciously our past torments us from time to time and even though we can move on we cannot completely </a:t>
            </a:r>
            <a:r>
              <a:rPr lang="en-US" smtClean="0"/>
              <a:t>escape it.</a:t>
            </a:r>
            <a:endParaRPr lang="en-US" dirty="0" smtClean="0"/>
          </a:p>
          <a:p>
            <a:r>
              <a:rPr lang="en-US" dirty="0" smtClean="0"/>
              <a:t>In the novel “</a:t>
            </a:r>
            <a:r>
              <a:rPr lang="en-US" i="1" dirty="0" smtClean="0"/>
              <a:t>127 Hours”</a:t>
            </a:r>
            <a:r>
              <a:rPr lang="en-US" dirty="0" smtClean="0"/>
              <a:t> by Aron Ralston and the play “</a:t>
            </a:r>
            <a:r>
              <a:rPr lang="en-US" i="1" dirty="0" smtClean="0"/>
              <a:t>Glass Menagerie”</a:t>
            </a:r>
            <a:r>
              <a:rPr lang="en-US" dirty="0" smtClean="0"/>
              <a:t> by Tennessee Williams the main characters Aron and Tom cannot truly escape their past.  </a:t>
            </a:r>
          </a:p>
          <a:p>
            <a:r>
              <a:rPr lang="en-US" dirty="0" smtClean="0"/>
              <a:t>For “</a:t>
            </a:r>
            <a:r>
              <a:rPr lang="en-US" i="1" dirty="0" smtClean="0"/>
              <a:t>127 Hours”</a:t>
            </a:r>
            <a:r>
              <a:rPr lang="en-US" dirty="0" smtClean="0"/>
              <a:t> he repeats the same mistakes over and over which leads him to being trapped alone for six days and in </a:t>
            </a:r>
            <a:r>
              <a:rPr lang="en-US" i="1" dirty="0" smtClean="0"/>
              <a:t>“The Glass Menagerie” </a:t>
            </a:r>
            <a:r>
              <a:rPr lang="en-US" dirty="0" smtClean="0"/>
              <a:t>even though Tom escapes the apartment he cannot forget Laura whilst perusing his dreams.</a:t>
            </a:r>
            <a:endParaRPr lang="en-US" dirty="0"/>
          </a:p>
        </p:txBody>
      </p:sp>
    </p:spTree>
    <p:extLst>
      <p:ext uri="{BB962C8B-B14F-4D97-AF65-F5344CB8AC3E}">
        <p14:creationId xmlns:p14="http://schemas.microsoft.com/office/powerpoint/2010/main" val="1796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 sentence 1 (paragraph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i="1" dirty="0" smtClean="0"/>
              <a:t>127 Hours”</a:t>
            </a:r>
            <a:r>
              <a:rPr lang="en-US" dirty="0" smtClean="0"/>
              <a:t> Aron repeats his past mistakes which consequently leads him to be trapped.</a:t>
            </a:r>
          </a:p>
          <a:p>
            <a:pPr lvl="1"/>
            <a:r>
              <a:rPr lang="en-US" dirty="0" smtClean="0"/>
              <a:t>While trapped, Aron starts reminiscing about his past adventures</a:t>
            </a:r>
          </a:p>
          <a:p>
            <a:pPr lvl="2"/>
            <a:r>
              <a:rPr lang="en-US" dirty="0" smtClean="0"/>
              <a:t>The memories are shown in the even chapters of the book.</a:t>
            </a:r>
          </a:p>
          <a:p>
            <a:pPr lvl="1"/>
            <a:r>
              <a:rPr lang="en-US" dirty="0" smtClean="0"/>
              <a:t>His memories made him realize that his careless decisions are what got him trapped. </a:t>
            </a:r>
          </a:p>
          <a:p>
            <a:pPr lvl="2"/>
            <a:r>
              <a:rPr lang="en-US" dirty="0" smtClean="0"/>
              <a:t>He almost drowned in the Colorado River</a:t>
            </a:r>
          </a:p>
          <a:p>
            <a:pPr lvl="3"/>
            <a:r>
              <a:rPr lang="en-US" dirty="0" smtClean="0"/>
              <a:t>He was diving with some friends and rejected their help the first time</a:t>
            </a:r>
          </a:p>
          <a:p>
            <a:pPr lvl="2"/>
            <a:r>
              <a:rPr lang="en-US" dirty="0" smtClean="0"/>
              <a:t>He almost died in an avalanche  </a:t>
            </a:r>
          </a:p>
          <a:p>
            <a:pPr lvl="3"/>
            <a:r>
              <a:rPr lang="en-US" dirty="0" smtClean="0"/>
              <a:t>He was doing cross-country skiing with his friends, and convinced them to go into the deep snow area which caused an avalanche.</a:t>
            </a:r>
          </a:p>
          <a:p>
            <a:pPr lvl="1"/>
            <a:r>
              <a:rPr lang="en-US" dirty="0" smtClean="0"/>
              <a:t>Both of this events show how his pride interferes with him making sensible judgments and he takes unnecessary risks.</a:t>
            </a:r>
          </a:p>
          <a:p>
            <a:pPr marL="514350" lvl="1" indent="0">
              <a:buNone/>
            </a:pPr>
            <a:endParaRPr lang="en-US" dirty="0" smtClean="0"/>
          </a:p>
          <a:p>
            <a:pPr lvl="1"/>
            <a:endParaRPr lang="en-US" dirty="0"/>
          </a:p>
        </p:txBody>
      </p:sp>
    </p:spTree>
    <p:extLst>
      <p:ext uri="{BB962C8B-B14F-4D97-AF65-F5344CB8AC3E}">
        <p14:creationId xmlns:p14="http://schemas.microsoft.com/office/powerpoint/2010/main" val="366428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paragraph 1</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His last risky decision was to hike alone in the Grand Canyon without notifying anyone where he was going.</a:t>
            </a:r>
          </a:p>
          <a:p>
            <a:pPr lvl="1"/>
            <a:r>
              <a:rPr lang="en-US" dirty="0" smtClean="0"/>
              <a:t>Because of this, the rescue took longer than it could have taken.</a:t>
            </a:r>
          </a:p>
          <a:p>
            <a:r>
              <a:rPr lang="en-US" dirty="0" smtClean="0"/>
              <a:t>In chapter 5, Day 2, he realized that his past decision lead him to the entrapment.</a:t>
            </a:r>
          </a:p>
          <a:p>
            <a:pPr lvl="1"/>
            <a:r>
              <a:rPr lang="en-US" dirty="0" smtClean="0"/>
              <a:t>How he turned way from Megan &amp; </a:t>
            </a:r>
            <a:r>
              <a:rPr lang="en-US" dirty="0" err="1" smtClean="0"/>
              <a:t>Kirsty’s</a:t>
            </a:r>
            <a:r>
              <a:rPr lang="en-US" dirty="0" smtClean="0"/>
              <a:t> indirect help (for him to hike with them) </a:t>
            </a:r>
          </a:p>
          <a:p>
            <a:pPr lvl="2"/>
            <a:r>
              <a:rPr lang="en-US" dirty="0" smtClean="0"/>
              <a:t>Him turning away shows how overconfident he is in accomplishing tasks alone</a:t>
            </a:r>
          </a:p>
          <a:p>
            <a:r>
              <a:rPr lang="en-US" dirty="0" smtClean="0"/>
              <a:t>He realizes he got what he deserved by not learning from his mistakes in the past (karma). </a:t>
            </a:r>
            <a:endParaRPr lang="en-US" dirty="0"/>
          </a:p>
        </p:txBody>
      </p:sp>
    </p:spTree>
    <p:extLst>
      <p:ext uri="{BB962C8B-B14F-4D97-AF65-F5344CB8AC3E}">
        <p14:creationId xmlns:p14="http://schemas.microsoft.com/office/powerpoint/2010/main" val="20117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 sentence </a:t>
            </a:r>
            <a:r>
              <a:rPr lang="en-US" dirty="0" smtClean="0"/>
              <a:t>2 (Paragraph 2)</a:t>
            </a:r>
            <a:endParaRPr lang="en-US" dirty="0"/>
          </a:p>
        </p:txBody>
      </p:sp>
      <p:sp>
        <p:nvSpPr>
          <p:cNvPr id="3" name="Content Placeholder 2"/>
          <p:cNvSpPr>
            <a:spLocks noGrp="1"/>
          </p:cNvSpPr>
          <p:nvPr>
            <p:ph idx="1"/>
          </p:nvPr>
        </p:nvSpPr>
        <p:spPr/>
        <p:txBody>
          <a:bodyPr/>
          <a:lstStyle/>
          <a:p>
            <a:r>
              <a:rPr lang="en-US" dirty="0" smtClean="0"/>
              <a:t>In </a:t>
            </a:r>
            <a:r>
              <a:rPr lang="en-US" i="1" dirty="0" smtClean="0"/>
              <a:t>“Glass Menagerie”</a:t>
            </a:r>
            <a:r>
              <a:rPr lang="en-US" dirty="0" smtClean="0"/>
              <a:t> Tom cannot truly escape from his past which mainly composed of his family.</a:t>
            </a:r>
          </a:p>
          <a:p>
            <a:pPr lvl="1"/>
            <a:r>
              <a:rPr lang="en-US" dirty="0" smtClean="0"/>
              <a:t>Throughout the play, Tom is always trying to find a way to escape his current situation.</a:t>
            </a:r>
          </a:p>
          <a:p>
            <a:pPr lvl="1"/>
            <a:r>
              <a:rPr lang="en-US" dirty="0" smtClean="0"/>
              <a:t>A symbol which is constantly repeated is the fire escape of the Wingfield apartment.</a:t>
            </a:r>
          </a:p>
          <a:p>
            <a:pPr lvl="2"/>
            <a:r>
              <a:rPr lang="en-US" dirty="0" smtClean="0"/>
              <a:t>This turns out to be his escape route to pursue his dreams</a:t>
            </a:r>
          </a:p>
          <a:p>
            <a:pPr lvl="1"/>
            <a:r>
              <a:rPr lang="en-US" dirty="0" smtClean="0"/>
              <a:t>Tom’s role model for escaping was his father, who had abandoned the family a couple of years back.  </a:t>
            </a:r>
            <a:endParaRPr lang="en-US" dirty="0"/>
          </a:p>
        </p:txBody>
      </p:sp>
    </p:spTree>
    <p:extLst>
      <p:ext uri="{BB962C8B-B14F-4D97-AF65-F5344CB8AC3E}">
        <p14:creationId xmlns:p14="http://schemas.microsoft.com/office/powerpoint/2010/main" val="108269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paragraph </a:t>
            </a:r>
            <a:r>
              <a:rPr lang="en-US" dirty="0" smtClean="0"/>
              <a:t>2</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last scene of the play, a monologue, Tom realizes that his concept of true escape is non existent.</a:t>
            </a:r>
          </a:p>
          <a:p>
            <a:pPr lvl="1"/>
            <a:r>
              <a:rPr lang="en-US" dirty="0" smtClean="0"/>
              <a:t>He repeats the actions from his past, in an attempt of moving on (drinking and movies)</a:t>
            </a:r>
          </a:p>
          <a:p>
            <a:pPr lvl="1"/>
            <a:r>
              <a:rPr lang="en-US" dirty="0" smtClean="0"/>
              <a:t>However in the monologue while he walks down the street he encounters a perfume shop in which he had flashback of his sister Laura.</a:t>
            </a:r>
          </a:p>
          <a:p>
            <a:pPr lvl="1"/>
            <a:r>
              <a:rPr lang="en-US" dirty="0" smtClean="0"/>
              <a:t>He regrets the decisions he took in the past and acknowledges that they were unfaithful.</a:t>
            </a:r>
          </a:p>
          <a:p>
            <a:pPr lvl="1"/>
            <a:r>
              <a:rPr lang="en-US" dirty="0" smtClean="0"/>
              <a:t> His regret and guilt prevents him from escaping his past</a:t>
            </a:r>
            <a:endParaRPr lang="en-US" dirty="0"/>
          </a:p>
        </p:txBody>
      </p:sp>
    </p:spTree>
    <p:extLst>
      <p:ext uri="{BB962C8B-B14F-4D97-AF65-F5344CB8AC3E}">
        <p14:creationId xmlns:p14="http://schemas.microsoft.com/office/powerpoint/2010/main" val="304955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 sentence </a:t>
            </a:r>
            <a:r>
              <a:rPr lang="en-US" dirty="0" smtClean="0"/>
              <a:t>3 (Paragraph 3)</a:t>
            </a:r>
            <a:endParaRPr lang="en-US" dirty="0"/>
          </a:p>
        </p:txBody>
      </p:sp>
      <p:sp>
        <p:nvSpPr>
          <p:cNvPr id="3" name="Content Placeholder 2"/>
          <p:cNvSpPr>
            <a:spLocks noGrp="1"/>
          </p:cNvSpPr>
          <p:nvPr>
            <p:ph idx="1"/>
          </p:nvPr>
        </p:nvSpPr>
        <p:spPr/>
        <p:txBody>
          <a:bodyPr>
            <a:normAutofit/>
          </a:bodyPr>
          <a:lstStyle/>
          <a:p>
            <a:r>
              <a:rPr lang="en-US" dirty="0"/>
              <a:t>At the end of both works, Aron and Tom lose something that is precious to </a:t>
            </a:r>
            <a:r>
              <a:rPr lang="en-US" dirty="0" smtClean="0"/>
              <a:t>them. </a:t>
            </a:r>
          </a:p>
          <a:p>
            <a:pPr lvl="1"/>
            <a:r>
              <a:rPr lang="en-US" dirty="0" smtClean="0"/>
              <a:t>Aron loses his arm and Tom loses his family. </a:t>
            </a:r>
            <a:endParaRPr lang="en-US" dirty="0" smtClean="0"/>
          </a:p>
          <a:p>
            <a:pPr lvl="1"/>
            <a:r>
              <a:rPr lang="en-US" dirty="0" smtClean="0"/>
              <a:t>Both of the loses become a mark in their lives that will remind them of the past</a:t>
            </a:r>
            <a:endParaRPr lang="en-US" dirty="0"/>
          </a:p>
          <a:p>
            <a:r>
              <a:rPr lang="en-US" dirty="0" smtClean="0"/>
              <a:t>Aron and Tom both regret their past decisions</a:t>
            </a:r>
          </a:p>
          <a:p>
            <a:pPr lvl="1"/>
            <a:r>
              <a:rPr lang="en-US" dirty="0" smtClean="0"/>
              <a:t>They realized that all of their past actions lead them to their unsatisfactory present </a:t>
            </a:r>
            <a:r>
              <a:rPr lang="en-US" dirty="0" smtClean="0"/>
              <a:t>situations and thus acknowledge the impossibility of truly escaping their past</a:t>
            </a:r>
          </a:p>
          <a:p>
            <a:pPr marL="514350" lvl="1" indent="0">
              <a:buNone/>
            </a:pPr>
            <a:endParaRPr lang="en-US" dirty="0" smtClean="0"/>
          </a:p>
        </p:txBody>
      </p:sp>
    </p:spTree>
    <p:extLst>
      <p:ext uri="{BB962C8B-B14F-4D97-AF65-F5344CB8AC3E}">
        <p14:creationId xmlns:p14="http://schemas.microsoft.com/office/powerpoint/2010/main" val="142599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3</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relationship between moving on and escaping the past is non existent. Moving on is simply acknowledging that changing the past is impossible, escaping the past would require forget all existing memories or simply “changing the past”</a:t>
            </a:r>
          </a:p>
          <a:p>
            <a:r>
              <a:rPr lang="en-US" dirty="0" smtClean="0"/>
              <a:t>Both </a:t>
            </a:r>
            <a:r>
              <a:rPr lang="en-US" dirty="0"/>
              <a:t>characters escape from their entrapment, Aron from the rock and Tom from the apartment.</a:t>
            </a:r>
          </a:p>
          <a:p>
            <a:r>
              <a:rPr lang="en-US" dirty="0"/>
              <a:t>On one hand however, Aron is able to move on from his past and after the accident keeps on going with his life. On the other hand, Tom is not able to fully enjoy his life after leaving the apartment and is constantly being reminded of Laura and his home. </a:t>
            </a:r>
            <a:endParaRPr lang="en-US" dirty="0" smtClean="0"/>
          </a:p>
          <a:p>
            <a:pPr indent="0">
              <a:buNone/>
            </a:pPr>
            <a:endParaRPr lang="en-US" dirty="0"/>
          </a:p>
          <a:p>
            <a:endParaRPr lang="en-US" dirty="0"/>
          </a:p>
        </p:txBody>
      </p:sp>
    </p:spTree>
    <p:extLst>
      <p:ext uri="{BB962C8B-B14F-4D97-AF65-F5344CB8AC3E}">
        <p14:creationId xmlns:p14="http://schemas.microsoft.com/office/powerpoint/2010/main" val="337698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Escaping the past is almost unconceivable. </a:t>
            </a:r>
            <a:r>
              <a:rPr lang="en-US" dirty="0" smtClean="0"/>
              <a:t>A person’s present is the consequence of the past. In </a:t>
            </a:r>
            <a:r>
              <a:rPr lang="en-US" i="1" dirty="0" smtClean="0"/>
              <a:t>“127 Hours” </a:t>
            </a:r>
            <a:r>
              <a:rPr lang="en-US" dirty="0" smtClean="0"/>
              <a:t>and “</a:t>
            </a:r>
            <a:r>
              <a:rPr lang="en-US" i="1" dirty="0" smtClean="0"/>
              <a:t>Glass Menagerie” </a:t>
            </a:r>
            <a:r>
              <a:rPr lang="en-US" dirty="0" smtClean="0"/>
              <a:t>the present of Aron and Tom is based on their past decisions and actions. </a:t>
            </a:r>
          </a:p>
          <a:p>
            <a:r>
              <a:rPr lang="en-US" dirty="0" smtClean="0"/>
              <a:t>Even though Aron escaped after being trapped and Tom escaped from the apartment, in the books non of the characters is able to truly escape their past. </a:t>
            </a:r>
            <a:endParaRPr lang="en-US" dirty="0"/>
          </a:p>
        </p:txBody>
      </p:sp>
    </p:spTree>
    <p:extLst>
      <p:ext uri="{BB962C8B-B14F-4D97-AF65-F5344CB8AC3E}">
        <p14:creationId xmlns:p14="http://schemas.microsoft.com/office/powerpoint/2010/main" val="2047072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88</TotalTime>
  <Words>829</Words>
  <Application>Microsoft Macintosh PowerPoint</Application>
  <PresentationFormat>On-screen Show (4:3)</PresentationFormat>
  <Paragraphs>49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Couture</vt:lpstr>
      <vt:lpstr>Some would say that we can never escape the past. Explore this idea in at least 2 literary works you have studied </vt:lpstr>
      <vt:lpstr>Introduction</vt:lpstr>
      <vt:lpstr>Topic sentence 1 (paragraph 1)</vt:lpstr>
      <vt:lpstr>paragraph 1</vt:lpstr>
      <vt:lpstr>Topic sentence 2 (Paragraph 2)</vt:lpstr>
      <vt:lpstr>paragraph 2</vt:lpstr>
      <vt:lpstr>Topic sentence 3 (Paragraph 3)</vt:lpstr>
      <vt:lpstr>Paragraph 3</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would say that we can never escape the past. Explore this idea in at least 2 literary works you have studied </dc:title>
  <dc:creator>Gabriela Noe</dc:creator>
  <cp:lastModifiedBy>Gabriela Noe</cp:lastModifiedBy>
  <cp:revision>11</cp:revision>
  <dcterms:created xsi:type="dcterms:W3CDTF">2012-03-23T09:11:34Z</dcterms:created>
  <dcterms:modified xsi:type="dcterms:W3CDTF">2012-03-26T20:19:31Z</dcterms:modified>
</cp:coreProperties>
</file>